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72" r:id="rId13"/>
    <p:sldId id="271" r:id="rId14"/>
    <p:sldId id="270" r:id="rId15"/>
    <p:sldId id="269" r:id="rId16"/>
    <p:sldId id="294" r:id="rId17"/>
    <p:sldId id="295" r:id="rId18"/>
    <p:sldId id="268" r:id="rId19"/>
    <p:sldId id="273" r:id="rId20"/>
    <p:sldId id="267" r:id="rId21"/>
    <p:sldId id="274" r:id="rId22"/>
    <p:sldId id="282" r:id="rId23"/>
    <p:sldId id="281" r:id="rId24"/>
    <p:sldId id="280" r:id="rId25"/>
    <p:sldId id="279" r:id="rId26"/>
    <p:sldId id="278" r:id="rId27"/>
    <p:sldId id="277" r:id="rId28"/>
    <p:sldId id="276" r:id="rId29"/>
    <p:sldId id="275" r:id="rId30"/>
    <p:sldId id="283" r:id="rId31"/>
    <p:sldId id="284" r:id="rId32"/>
    <p:sldId id="285" r:id="rId33"/>
    <p:sldId id="286" r:id="rId34"/>
    <p:sldId id="288" r:id="rId35"/>
    <p:sldId id="292" r:id="rId36"/>
    <p:sldId id="293" r:id="rId37"/>
    <p:sldId id="291" r:id="rId38"/>
    <p:sldId id="290" r:id="rId39"/>
    <p:sldId id="289" r:id="rId40"/>
    <p:sldId id="298" r:id="rId41"/>
    <p:sldId id="299" r:id="rId42"/>
    <p:sldId id="296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1EB7"/>
    <a:srgbClr val="AF199A"/>
    <a:srgbClr val="CDACE6"/>
    <a:srgbClr val="EE8EDC"/>
    <a:srgbClr val="E862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6" d="100"/>
          <a:sy n="96" d="100"/>
        </p:scale>
        <p:origin x="1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DD3332D-2D7D-4374-BD14-305AFBEAF91B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">
              <a:schemeClr val="bg2">
                <a:tint val="96000"/>
                <a:shade val="100000"/>
                <a:hueMod val="106000"/>
                <a:satMod val="220000"/>
                <a:lumMod val="140000"/>
              </a:schemeClr>
            </a:gs>
            <a:gs pos="73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DD3332D-2D7D-4374-BD14-305AFBEAF91B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43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31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45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025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71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f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4336026" y="2592318"/>
            <a:ext cx="7855974" cy="110799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dirty="0">
                <a:ln>
                  <a:solidFill>
                    <a:srgbClr val="CDACE6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B</a:t>
            </a:r>
            <a:r>
              <a:rPr lang="en-US" sz="6600" dirty="0">
                <a:ln>
                  <a:solidFill>
                    <a:srgbClr val="CDACE6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UDGET SUITES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IN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095999" y="3506902"/>
            <a:ext cx="5145650" cy="46037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lvl="1"/>
            <a:r>
              <a:rPr lang="en-US" sz="2400" b="1" dirty="0">
                <a:ln>
                  <a:solidFill>
                    <a:schemeClr val="bg1"/>
                  </a:solidFill>
                </a:ln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effectLst/>
              </a:rPr>
              <a:t>MAKE YOUR SELF LUXURY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003635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5638" y="1853380"/>
            <a:ext cx="9720073" cy="493087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This targets individual who are interested in booking hotel or just want to enquire  about the hotel and rooms.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It also enables the organisation/admin to make changes to the hotels such as updating hotel information, adding new hotels or categories of rooms or delete an outdated hotels.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It also contains the details of rooms.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In short, the administrator in charge will be able to do the following :-</a:t>
            </a:r>
          </a:p>
          <a:p>
            <a:pPr>
              <a:buFont typeface="Wingdings 3" panose="05040102010807070707" pitchFamily="18" charset="2"/>
              <a:buChar char="&quot;"/>
            </a:pPr>
            <a:r>
              <a:rPr lang="en-IN" sz="1800" dirty="0"/>
              <a:t> Update Hotel</a:t>
            </a:r>
          </a:p>
          <a:p>
            <a:pPr>
              <a:buFont typeface="Wingdings 3" panose="05040102010807070707" pitchFamily="18" charset="2"/>
              <a:buChar char="&quot;"/>
            </a:pPr>
            <a:r>
              <a:rPr lang="en-IN" sz="1800" dirty="0"/>
              <a:t> Delete Hotel</a:t>
            </a:r>
          </a:p>
          <a:p>
            <a:pPr>
              <a:buFont typeface="Wingdings 3" panose="05040102010807070707" pitchFamily="18" charset="2"/>
              <a:buChar char="&quot;"/>
            </a:pPr>
            <a:r>
              <a:rPr lang="en-IN" sz="1800" dirty="0"/>
              <a:t> Add Hotel</a:t>
            </a:r>
          </a:p>
          <a:p>
            <a:pPr>
              <a:buFont typeface="Wingdings 3" panose="05040102010807070707" pitchFamily="18" charset="2"/>
              <a:buChar char="&quot;"/>
            </a:pPr>
            <a:r>
              <a:rPr lang="en-IN" sz="1800" dirty="0"/>
              <a:t> Keep data records</a:t>
            </a:r>
          </a:p>
          <a:p>
            <a:pPr>
              <a:buFont typeface="Wingdings 3" panose="05040102010807070707" pitchFamily="18" charset="2"/>
              <a:buChar char="&quot;"/>
            </a:pPr>
            <a:r>
              <a:rPr lang="en-IN" sz="1800" dirty="0"/>
              <a:t> Track the number of check-in and check-outs</a:t>
            </a:r>
          </a:p>
          <a:p>
            <a:pPr marL="0" indent="0">
              <a:buNone/>
            </a:pP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Context diagram (0 level </a:t>
            </a:r>
            <a:r>
              <a:rPr lang="en-IN" sz="4000" dirty="0" err="1">
                <a:latin typeface="Bahnschrift" panose="020B0502040204020203" pitchFamily="34" charset="0"/>
              </a:rPr>
              <a:t>dfd</a:t>
            </a:r>
            <a:r>
              <a:rPr lang="en-IN" sz="4000" dirty="0">
                <a:latin typeface="Bahnschrift" panose="020B0502040204020203" pitchFamily="34" charset="0"/>
              </a:rPr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4788310" y="2332653"/>
            <a:ext cx="1661651" cy="496529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Hotel</a:t>
            </a:r>
          </a:p>
        </p:txBody>
      </p:sp>
      <p:sp>
        <p:nvSpPr>
          <p:cNvPr id="7" name="Rectangle 6"/>
          <p:cNvSpPr/>
          <p:nvPr/>
        </p:nvSpPr>
        <p:spPr>
          <a:xfrm>
            <a:off x="1400595" y="4161452"/>
            <a:ext cx="1661651" cy="496529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Admin</a:t>
            </a:r>
          </a:p>
        </p:txBody>
      </p:sp>
      <p:sp>
        <p:nvSpPr>
          <p:cNvPr id="10" name="Rectangle 9"/>
          <p:cNvSpPr/>
          <p:nvPr/>
        </p:nvSpPr>
        <p:spPr>
          <a:xfrm>
            <a:off x="8917859" y="4161453"/>
            <a:ext cx="1661651" cy="496529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Users</a:t>
            </a:r>
          </a:p>
        </p:txBody>
      </p:sp>
      <p:sp>
        <p:nvSpPr>
          <p:cNvPr id="11" name="Oval 10"/>
          <p:cNvSpPr/>
          <p:nvPr/>
        </p:nvSpPr>
        <p:spPr>
          <a:xfrm>
            <a:off x="4629991" y="3909527"/>
            <a:ext cx="2127380" cy="961053"/>
          </a:xfrm>
          <a:prstGeom prst="ellips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Hotel Reservation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788310" y="2829182"/>
            <a:ext cx="0" cy="70059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4788310" y="3529781"/>
            <a:ext cx="62204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410351" y="3529781"/>
            <a:ext cx="0" cy="3797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377624" y="2829181"/>
            <a:ext cx="0" cy="4522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270674" y="3281466"/>
            <a:ext cx="0" cy="70059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6270674" y="3281466"/>
            <a:ext cx="10695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6377624" y="2829181"/>
            <a:ext cx="0" cy="3797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5403025" y="3529781"/>
            <a:ext cx="7326" cy="3797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6324149" y="3982065"/>
            <a:ext cx="148236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7806513" y="3719654"/>
            <a:ext cx="0" cy="2624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9458960" y="3709117"/>
            <a:ext cx="0" cy="4523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7806513" y="3719654"/>
            <a:ext cx="165244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3810000" y="3982065"/>
            <a:ext cx="12496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3810000" y="3709117"/>
            <a:ext cx="0" cy="27294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2611120" y="3709117"/>
            <a:ext cx="11988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2621280" y="3719654"/>
            <a:ext cx="0" cy="4523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2621280" y="4653877"/>
            <a:ext cx="0" cy="8528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V="1">
            <a:off x="9164320" y="4653877"/>
            <a:ext cx="0" cy="7715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 flipV="1">
            <a:off x="7244080" y="5425439"/>
            <a:ext cx="1920240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2621280" y="5507814"/>
            <a:ext cx="165244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5859426" y="4870580"/>
            <a:ext cx="1384654" cy="109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4273727" y="4870580"/>
            <a:ext cx="11988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7244080" y="4870580"/>
            <a:ext cx="0" cy="55485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4273727" y="4857712"/>
            <a:ext cx="0" cy="6490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3062246" y="2684206"/>
            <a:ext cx="189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Available rooms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562789" y="2678558"/>
            <a:ext cx="223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Booked reservations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286182" y="3293241"/>
            <a:ext cx="344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Add hotel, add user, update hotel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6592352" y="3246987"/>
            <a:ext cx="437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Login/Logout, reservation, user detail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849818" y="5506720"/>
            <a:ext cx="3594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Reports, customer care management, track activities, reservation status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6433306" y="5506720"/>
            <a:ext cx="3290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Hotel search, reservation availability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dirty="0" err="1">
                <a:latin typeface="Bahnschrift" panose="020B0502040204020203" pitchFamily="34" charset="0"/>
              </a:rPr>
              <a:t>SnapShots</a:t>
            </a:r>
            <a:endParaRPr lang="en-IN" sz="7200" dirty="0">
              <a:latin typeface="Bahnschrif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lnSpc>
                <a:spcPct val="300000"/>
              </a:lnSpc>
            </a:pPr>
            <a:r>
              <a:rPr lang="en-IN" sz="4400" dirty="0"/>
              <a:t>Admin Side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Sign-in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5069" y="2084832"/>
            <a:ext cx="8478190" cy="4022725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Forgot password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018" b="6379"/>
          <a:stretch>
            <a:fillRect/>
          </a:stretch>
        </p:blipFill>
        <p:spPr>
          <a:xfrm>
            <a:off x="1645164" y="2084832"/>
            <a:ext cx="8478000" cy="42253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Verification code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445" b="5950"/>
          <a:stretch>
            <a:fillRect/>
          </a:stretch>
        </p:blipFill>
        <p:spPr>
          <a:xfrm>
            <a:off x="1645164" y="2084832"/>
            <a:ext cx="8478000" cy="42731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Dashboard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316" b="5914"/>
          <a:stretch>
            <a:fillRect/>
          </a:stretch>
        </p:blipFill>
        <p:spPr>
          <a:xfrm>
            <a:off x="1645164" y="2084832"/>
            <a:ext cx="8478000" cy="42427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Profile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744" b="5998"/>
          <a:stretch>
            <a:fillRect/>
          </a:stretch>
        </p:blipFill>
        <p:spPr>
          <a:xfrm>
            <a:off x="1645164" y="2084832"/>
            <a:ext cx="8478000" cy="42089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About 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Submitted By :- </a:t>
            </a:r>
          </a:p>
          <a:p>
            <a:pPr marL="1225550" lvl="8" indent="0">
              <a:buNone/>
            </a:pPr>
            <a:r>
              <a:rPr lang="en-IN" dirty="0">
                <a:sym typeface="Wingdings 2" panose="05020102010507070707" pitchFamily="18" charset="2"/>
              </a:rPr>
              <a:t>	</a:t>
            </a:r>
            <a:r>
              <a:rPr lang="en-IN" sz="1800" dirty="0">
                <a:sym typeface="Wingdings 2" panose="05020102010507070707" pitchFamily="18" charset="2"/>
              </a:rPr>
              <a:t> </a:t>
            </a:r>
            <a:r>
              <a:rPr lang="en-IN" sz="1800" dirty="0" err="1">
                <a:sym typeface="Wingdings 2" panose="05020102010507070707" pitchFamily="18" charset="2"/>
              </a:rPr>
              <a:t>Virag</a:t>
            </a:r>
            <a:r>
              <a:rPr lang="en-IN" sz="1800" dirty="0">
                <a:sym typeface="Wingdings 2" panose="05020102010507070707" pitchFamily="18" charset="2"/>
              </a:rPr>
              <a:t> Bavadiya B.</a:t>
            </a:r>
          </a:p>
          <a:p>
            <a:pPr marL="1225550" lvl="8" indent="0">
              <a:buNone/>
            </a:pPr>
            <a:r>
              <a:rPr lang="en-IN" sz="1800" dirty="0">
                <a:sym typeface="Wingdings 2" panose="05020102010507070707" pitchFamily="18" charset="2"/>
              </a:rPr>
              <a:t>	 Darshan </a:t>
            </a:r>
            <a:r>
              <a:rPr lang="en-IN" sz="1800" dirty="0" err="1">
                <a:sym typeface="Wingdings 2" panose="05020102010507070707" pitchFamily="18" charset="2"/>
              </a:rPr>
              <a:t>Mangukiya</a:t>
            </a:r>
            <a:r>
              <a:rPr lang="en-IN" sz="1800" dirty="0">
                <a:sym typeface="Wingdings 2" panose="05020102010507070707" pitchFamily="18" charset="2"/>
              </a:rPr>
              <a:t> V.</a:t>
            </a:r>
          </a:p>
          <a:p>
            <a:pPr marL="1225550" lvl="8" indent="0">
              <a:buNone/>
            </a:pPr>
            <a:r>
              <a:rPr lang="en-IN" sz="1800" dirty="0">
                <a:sym typeface="Wingdings 2" panose="05020102010507070707" pitchFamily="18" charset="2"/>
              </a:rPr>
              <a:t>	 Yash Bhimani 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Submitted To :- </a:t>
            </a:r>
          </a:p>
          <a:p>
            <a:pPr marL="1225550" lvl="8" indent="0">
              <a:buNone/>
            </a:pPr>
            <a:r>
              <a:rPr lang="en-IN" dirty="0">
                <a:sym typeface="Wingdings 2" panose="05020102010507070707" pitchFamily="18" charset="2"/>
              </a:rPr>
              <a:t>	</a:t>
            </a:r>
            <a:r>
              <a:rPr lang="en-IN" sz="1800" dirty="0">
                <a:sym typeface="Wingdings 2" panose="05020102010507070707" pitchFamily="18" charset="2"/>
              </a:rPr>
              <a:t> </a:t>
            </a:r>
            <a:r>
              <a:rPr lang="en-IN" sz="1800" dirty="0" err="1">
                <a:sym typeface="Wingdings 2" panose="05020102010507070707" pitchFamily="18" charset="2"/>
              </a:rPr>
              <a:t>Vidhyadeep</a:t>
            </a:r>
            <a:r>
              <a:rPr lang="en-IN" sz="1800" dirty="0">
                <a:sym typeface="Wingdings 2" panose="05020102010507070707" pitchFamily="18" charset="2"/>
              </a:rPr>
              <a:t> Institute Of Computer &amp; Information Technology </a:t>
            </a:r>
          </a:p>
          <a:p>
            <a:pPr marL="1225550" lvl="8" indent="0">
              <a:buNone/>
            </a:pPr>
            <a:endParaRPr lang="en-IN" sz="1800" dirty="0">
              <a:sym typeface="Wingdings 2" panose="05020102010507070707" pitchFamily="18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Internal Guide :- 			 </a:t>
            </a:r>
            <a:r>
              <a:rPr lang="en-IN" dirty="0">
                <a:latin typeface="Cochocib Script Latin Pro" panose="020F0502020204030204" pitchFamily="2" charset="0"/>
              </a:rPr>
              <a:t> </a:t>
            </a:r>
            <a:r>
              <a:rPr lang="en-IN" dirty="0">
                <a:latin typeface="Dotum" panose="020B0503020000020004" pitchFamily="34" charset="-127"/>
                <a:ea typeface="Dotum" panose="020B0503020000020004" pitchFamily="34" charset="-127"/>
              </a:rPr>
              <a:t> </a:t>
            </a:r>
            <a:r>
              <a:rPr lang="en-IN" dirty="0">
                <a:solidFill>
                  <a:schemeClr val="accent1"/>
                </a:solidFill>
                <a:latin typeface="Dotum" panose="020B0503020000020004" pitchFamily="34" charset="-127"/>
                <a:ea typeface="Dotum" panose="020B0503020000020004" pitchFamily="34" charset="-127"/>
              </a:rPr>
              <a:t>•</a:t>
            </a:r>
            <a:r>
              <a:rPr lang="en-IN" dirty="0">
                <a:latin typeface="Dotum" panose="020B0503020000020004" pitchFamily="34" charset="-127"/>
                <a:ea typeface="Dotum" panose="020B0503020000020004" pitchFamily="34" charset="-127"/>
              </a:rPr>
              <a:t> </a:t>
            </a:r>
            <a:r>
              <a:rPr lang="en-IN" dirty="0"/>
              <a:t>External Guide :- 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 marL="0" indent="0">
              <a:buNone/>
            </a:pPr>
            <a:r>
              <a:rPr lang="en-IN" dirty="0"/>
              <a:t>        </a:t>
            </a:r>
          </a:p>
          <a:p>
            <a:pPr marL="1225550" lvl="8" indent="0">
              <a:buNone/>
            </a:pPr>
            <a:endParaRPr lang="en-IN" sz="1800" dirty="0">
              <a:sym typeface="Wingdings 2" panose="05020102010507070707" pitchFamily="18" charset="2"/>
            </a:endParaRPr>
          </a:p>
          <a:p>
            <a:pPr marL="1225550" lvl="8" indent="0">
              <a:buNone/>
            </a:pPr>
            <a:endParaRPr lang="en-IN" sz="1800" dirty="0">
              <a:sym typeface="Wingdings 2" panose="05020102010507070707" pitchFamily="18" charset="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Change password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844" b="4129"/>
          <a:stretch>
            <a:fillRect/>
          </a:stretch>
        </p:blipFill>
        <p:spPr>
          <a:xfrm>
            <a:off x="1645164" y="2084832"/>
            <a:ext cx="8478000" cy="43409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Customers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5566" b="5159"/>
          <a:stretch>
            <a:fillRect/>
          </a:stretch>
        </p:blipFill>
        <p:spPr>
          <a:xfrm>
            <a:off x="1645164" y="2084832"/>
            <a:ext cx="8478000" cy="42573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Countries LIST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874" b="5555"/>
          <a:stretch>
            <a:fillRect/>
          </a:stretch>
        </p:blipFill>
        <p:spPr>
          <a:xfrm>
            <a:off x="1645164" y="2084832"/>
            <a:ext cx="8478000" cy="42714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</a:t>
            </a:r>
            <a:r>
              <a:rPr lang="en-IN" sz="4000" dirty="0" err="1">
                <a:latin typeface="Bahnschrift" panose="020B0502040204020203" pitchFamily="34" charset="0"/>
              </a:rPr>
              <a:t>CountrY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498" b="6022"/>
          <a:stretch>
            <a:fillRect/>
          </a:stretch>
        </p:blipFill>
        <p:spPr>
          <a:xfrm>
            <a:off x="1645164" y="2084832"/>
            <a:ext cx="8478000" cy="42194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</a:t>
            </a:r>
            <a:r>
              <a:rPr lang="en-IN" sz="4000" dirty="0" err="1">
                <a:latin typeface="Bahnschrift" panose="020B0502040204020203" pitchFamily="34" charset="0"/>
              </a:rPr>
              <a:t>CountrY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360" b="5572"/>
          <a:stretch>
            <a:fillRect/>
          </a:stretch>
        </p:blipFill>
        <p:spPr>
          <a:xfrm>
            <a:off x="1645164" y="2084832"/>
            <a:ext cx="8478000" cy="42475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Locations LIST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140" b="5376"/>
          <a:stretch>
            <a:fillRect/>
          </a:stretch>
        </p:blipFill>
        <p:spPr>
          <a:xfrm>
            <a:off x="1645164" y="2005367"/>
            <a:ext cx="8478000" cy="42674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Location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5879" b="5833"/>
          <a:stretch>
            <a:fillRect/>
          </a:stretch>
        </p:blipFill>
        <p:spPr>
          <a:xfrm>
            <a:off x="1645164" y="2084832"/>
            <a:ext cx="8478000" cy="42103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Location 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874" b="5807"/>
          <a:stretch>
            <a:fillRect/>
          </a:stretch>
        </p:blipFill>
        <p:spPr>
          <a:xfrm>
            <a:off x="1645164" y="2084832"/>
            <a:ext cx="8478000" cy="42595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Rooms LIST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731" b="6093"/>
          <a:stretch>
            <a:fillRect/>
          </a:stretch>
        </p:blipFill>
        <p:spPr>
          <a:xfrm>
            <a:off x="1645164" y="2084832"/>
            <a:ext cx="8478000" cy="42526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Room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305" b="8000"/>
          <a:stretch>
            <a:fillRect/>
          </a:stretch>
        </p:blipFill>
        <p:spPr>
          <a:xfrm>
            <a:off x="1645164" y="2084832"/>
            <a:ext cx="8478000" cy="41343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Project Profile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966451"/>
            <a:ext cx="9720073" cy="471057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Project Title :- Hotel Booking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Platform :- Microsoft Windows 11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Front End :- Visual Studio 1.86.2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Back End :- </a:t>
            </a:r>
            <a:r>
              <a:rPr lang="en-IN" dirty="0" err="1"/>
              <a:t>NestJs</a:t>
            </a:r>
            <a:r>
              <a:rPr lang="en-IN" dirty="0"/>
              <a:t> &amp; MongoDB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Web Server :- Local Host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Submitted to :- Veer </a:t>
            </a:r>
            <a:r>
              <a:rPr lang="en-IN" dirty="0" err="1"/>
              <a:t>Narmad</a:t>
            </a:r>
            <a:r>
              <a:rPr lang="en-IN" dirty="0"/>
              <a:t> South Gujarat University, Surat.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Room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158" b="6523"/>
          <a:stretch>
            <a:fillRect/>
          </a:stretch>
        </p:blipFill>
        <p:spPr>
          <a:xfrm>
            <a:off x="1645164" y="2084832"/>
            <a:ext cx="8478000" cy="42595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Room type LIST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018" b="8533"/>
          <a:stretch>
            <a:fillRect/>
          </a:stretch>
        </p:blipFill>
        <p:spPr>
          <a:xfrm>
            <a:off x="1645164" y="2084832"/>
            <a:ext cx="8478000" cy="41226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Room type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731" b="9964"/>
          <a:stretch>
            <a:fillRect/>
          </a:stretch>
        </p:blipFill>
        <p:spPr>
          <a:xfrm>
            <a:off x="1645164" y="2084832"/>
            <a:ext cx="8478000" cy="4068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Room type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445" b="10394"/>
          <a:stretch>
            <a:fillRect/>
          </a:stretch>
        </p:blipFill>
        <p:spPr>
          <a:xfrm>
            <a:off x="1645164" y="2084832"/>
            <a:ext cx="8478000" cy="40612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Hotels List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018" b="5519"/>
          <a:stretch>
            <a:fillRect/>
          </a:stretch>
        </p:blipFill>
        <p:spPr>
          <a:xfrm>
            <a:off x="1645164" y="2084832"/>
            <a:ext cx="8478000" cy="42663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Hotel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445" b="5520"/>
          <a:stretch>
            <a:fillRect/>
          </a:stretch>
        </p:blipFill>
        <p:spPr>
          <a:xfrm>
            <a:off x="1645164" y="2084832"/>
            <a:ext cx="8478000" cy="42936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Hotel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588" b="3225"/>
          <a:stretch>
            <a:fillRect/>
          </a:stretch>
        </p:blipFill>
        <p:spPr>
          <a:xfrm>
            <a:off x="1645164" y="2084832"/>
            <a:ext cx="8478000" cy="43962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Amenities LIST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301" b="8534"/>
          <a:stretch>
            <a:fillRect/>
          </a:stretch>
        </p:blipFill>
        <p:spPr>
          <a:xfrm>
            <a:off x="1645164" y="2084832"/>
            <a:ext cx="8478000" cy="4156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Amenity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489" b="8620"/>
          <a:stretch>
            <a:fillRect/>
          </a:stretch>
        </p:blipFill>
        <p:spPr>
          <a:xfrm>
            <a:off x="1645164" y="2084832"/>
            <a:ext cx="8478000" cy="41021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Amenity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874" b="8534"/>
          <a:stretch>
            <a:fillRect/>
          </a:stretch>
        </p:blipFill>
        <p:spPr>
          <a:xfrm>
            <a:off x="1645164" y="2084832"/>
            <a:ext cx="8478000" cy="41294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Environment specific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Hardware Requirement :-</a:t>
            </a:r>
          </a:p>
          <a:p>
            <a:pPr>
              <a:buFont typeface="Wingdings 2" panose="05020102010507070707" pitchFamily="18" charset="2"/>
              <a:buChar char="A"/>
            </a:pPr>
            <a:r>
              <a:rPr lang="en-IN" dirty="0"/>
              <a:t> Processor :- 12</a:t>
            </a:r>
            <a:r>
              <a:rPr lang="en-IN" baseline="30000" dirty="0"/>
              <a:t>th </a:t>
            </a:r>
            <a:r>
              <a:rPr lang="en-IN" dirty="0"/>
              <a:t>Gen Intel(R) Core(TM) i5-1240H 2.00 GHZ</a:t>
            </a:r>
            <a:endParaRPr lang="en-IN" baseline="30000" dirty="0"/>
          </a:p>
          <a:p>
            <a:pPr>
              <a:buFont typeface="Wingdings 2" panose="05020102010507070707" pitchFamily="18" charset="2"/>
              <a:buChar char="A"/>
            </a:pPr>
            <a:r>
              <a:rPr lang="en-IN" dirty="0"/>
              <a:t> RAM :- 4 GB</a:t>
            </a:r>
          </a:p>
          <a:p>
            <a:pPr>
              <a:buFont typeface="Wingdings 2" panose="05020102010507070707" pitchFamily="18" charset="2"/>
              <a:buChar char="A"/>
            </a:pPr>
            <a:r>
              <a:rPr lang="en-IN" dirty="0"/>
              <a:t> Hard Disk :- Minimum 20GB Hard Disk With 4GB Free Space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Software Requirement :-</a:t>
            </a:r>
          </a:p>
          <a:p>
            <a:pPr>
              <a:buFont typeface="Wingdings 2" panose="05020102010507070707" pitchFamily="18" charset="2"/>
              <a:buChar char="A"/>
            </a:pPr>
            <a:r>
              <a:rPr lang="en-IN" dirty="0"/>
              <a:t> Operating System :- Windows - 8</a:t>
            </a:r>
          </a:p>
          <a:p>
            <a:pPr>
              <a:buFont typeface="Wingdings 2" panose="05020102010507070707" pitchFamily="18" charset="2"/>
              <a:buChar char="A"/>
            </a:pPr>
            <a:r>
              <a:rPr lang="en-IN" dirty="0"/>
              <a:t> Database :- MongoDB</a:t>
            </a:r>
          </a:p>
          <a:p>
            <a:pPr>
              <a:buFont typeface="Wingdings 2" panose="05020102010507070707" pitchFamily="18" charset="2"/>
              <a:buChar char="A"/>
            </a:pPr>
            <a:r>
              <a:rPr lang="en-IN" dirty="0"/>
              <a:t> Browser :- Google Chrome, Mozilla Firefox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dirty="0" err="1">
                <a:latin typeface="Bahnschrift" panose="020B0502040204020203" pitchFamily="34" charset="0"/>
              </a:rPr>
              <a:t>SnapShots</a:t>
            </a:r>
            <a:endParaRPr lang="en-IN" sz="7200" dirty="0">
              <a:latin typeface="Bahnschrif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lnSpc>
                <a:spcPct val="300000"/>
              </a:lnSpc>
            </a:pPr>
            <a:r>
              <a:rPr lang="en-IN" sz="4400" dirty="0"/>
              <a:t>User Side</a:t>
            </a:r>
          </a:p>
        </p:txBody>
      </p:sp>
    </p:spTree>
    <p:extLst>
      <p:ext uri="{BB962C8B-B14F-4D97-AF65-F5344CB8AC3E}">
        <p14:creationId xmlns:p14="http://schemas.microsoft.com/office/powerpoint/2010/main" val="2722045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Search hotel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D038CC-1671-FBBC-14B5-CAAB2CFD2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000" y="1838195"/>
            <a:ext cx="8478000" cy="45899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12958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4838" y="1417320"/>
            <a:ext cx="9720073" cy="4023360"/>
          </a:xfrm>
        </p:spPr>
        <p:txBody>
          <a:bodyPr>
            <a:normAutofit/>
          </a:bodyPr>
          <a:lstStyle/>
          <a:p>
            <a:pPr algn="ctr">
              <a:lnSpc>
                <a:spcPct val="300000"/>
              </a:lnSpc>
            </a:pPr>
            <a:r>
              <a:rPr lang="en-IN" sz="6600" dirty="0"/>
              <a:t>THANK YOU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Existing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Time consuming.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Existing system in one type of web application.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Can’t get public’s response.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Customer some of rarely facility not available.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Data management working properly.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There is facility for live communication.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Can’t say to customers by sending SMS.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Notification and message sending by admin for users.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To have ability to share application link to each other.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Customer can that beauty care home made tips and share to other.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Registered or un registered user both can watch services.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Bahnschrift" panose="020B0502040204020203" pitchFamily="34" charset="0"/>
              </a:rPr>
              <a:t>Drawback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Password can be easily hacked.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Existence of network is necessary.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Without the proper knowledge user can not use this application.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Budget suites provides hotel booking services.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User can advanced booking the appointment.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It’s made for time consuming.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Our aim is “Make your self luxury.”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Optimize operational efficiency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Enhanced Guests satisfaction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Maximum revenue from effective management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Ensuring seamless reservation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Accurate inventory management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Exceptional Customer’s services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Integral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3571</TotalTime>
  <Words>564</Words>
  <Application>Microsoft Office PowerPoint</Application>
  <PresentationFormat>Widescreen</PresentationFormat>
  <Paragraphs>111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Dotum</vt:lpstr>
      <vt:lpstr>Arial</vt:lpstr>
      <vt:lpstr>Bahnschrift</vt:lpstr>
      <vt:lpstr>Cochocib Script Latin Pro</vt:lpstr>
      <vt:lpstr>Georgia</vt:lpstr>
      <vt:lpstr>Tw Cen MT</vt:lpstr>
      <vt:lpstr>Tw Cen MT Condensed</vt:lpstr>
      <vt:lpstr>Wingdings</vt:lpstr>
      <vt:lpstr>Wingdings 2</vt:lpstr>
      <vt:lpstr>Wingdings 3</vt:lpstr>
      <vt:lpstr>Integral</vt:lpstr>
      <vt:lpstr>f</vt:lpstr>
      <vt:lpstr>About US</vt:lpstr>
      <vt:lpstr>Project Profile</vt:lpstr>
      <vt:lpstr>Environment specific</vt:lpstr>
      <vt:lpstr>Existing System</vt:lpstr>
      <vt:lpstr>Advantages</vt:lpstr>
      <vt:lpstr>Drawback</vt:lpstr>
      <vt:lpstr>Overview</vt:lpstr>
      <vt:lpstr>Objective</vt:lpstr>
      <vt:lpstr>Scope</vt:lpstr>
      <vt:lpstr>Context diagram (0 level dfd)</vt:lpstr>
      <vt:lpstr>PowerPoint Presentation</vt:lpstr>
      <vt:lpstr>PowerPoint Presentation</vt:lpstr>
      <vt:lpstr>SnapShots</vt:lpstr>
      <vt:lpstr>Sign-in </vt:lpstr>
      <vt:lpstr>Forgot password </vt:lpstr>
      <vt:lpstr>Verification code</vt:lpstr>
      <vt:lpstr>Dashboard</vt:lpstr>
      <vt:lpstr>Profile </vt:lpstr>
      <vt:lpstr>Change password </vt:lpstr>
      <vt:lpstr>Customers </vt:lpstr>
      <vt:lpstr>Countries LIST</vt:lpstr>
      <vt:lpstr>add CountrY</vt:lpstr>
      <vt:lpstr>edit CountrY</vt:lpstr>
      <vt:lpstr>Locations LIST</vt:lpstr>
      <vt:lpstr>Add Location</vt:lpstr>
      <vt:lpstr>edit Location  </vt:lpstr>
      <vt:lpstr>Rooms LIST</vt:lpstr>
      <vt:lpstr>add Room </vt:lpstr>
      <vt:lpstr>Edit Room</vt:lpstr>
      <vt:lpstr>Room type LIST</vt:lpstr>
      <vt:lpstr>add Room type</vt:lpstr>
      <vt:lpstr>edit Room type</vt:lpstr>
      <vt:lpstr>Hotels List</vt:lpstr>
      <vt:lpstr>add Hotel</vt:lpstr>
      <vt:lpstr>edit Hotel</vt:lpstr>
      <vt:lpstr>Amenities LIST</vt:lpstr>
      <vt:lpstr>add Amenity</vt:lpstr>
      <vt:lpstr>edit Amenity</vt:lpstr>
      <vt:lpstr>SnapShots</vt:lpstr>
      <vt:lpstr>Search hotel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Mr. bavadiya</dc:creator>
  <cp:lastModifiedBy>Mr. bavadiya</cp:lastModifiedBy>
  <cp:revision>24</cp:revision>
  <dcterms:created xsi:type="dcterms:W3CDTF">2024-02-23T08:03:00Z</dcterms:created>
  <dcterms:modified xsi:type="dcterms:W3CDTF">2024-04-03T17:13:47Z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6DA392A4F1564A19BDFD20DC6E8C9398_12</vt:lpwstr>
  </property>
  <property fmtid="{D5CDD505-2E9C-101B-9397-08002B2CF9AE}" pid="3" name="KSOProductBuildVer">
    <vt:lpwstr>1033-12.2.0.13431</vt:lpwstr>
  </property>
</Properties>
</file>